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615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9600" cy="3672408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How many words can  you think of which mean failure e.g. loser?  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N.B. Slang is OK but not swearwords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71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/>
          </a:bodyPr>
          <a:lstStyle/>
          <a:p>
            <a:r>
              <a:rPr lang="en-GB" dirty="0" smtClean="0"/>
              <a:t>Resilience: </a:t>
            </a:r>
            <a:br>
              <a:rPr lang="en-GB" dirty="0" smtClean="0"/>
            </a:br>
            <a:r>
              <a:rPr lang="en-GB" dirty="0" smtClean="0"/>
              <a:t>Coping with failure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know why it can be important to fail and how to cope with 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Famous Failures: Were they really? 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Watch the </a:t>
            </a:r>
            <a:r>
              <a:rPr lang="en-GB" dirty="0" err="1" smtClean="0">
                <a:solidFill>
                  <a:schemeClr val="tx1"/>
                </a:solidFill>
              </a:rPr>
              <a:t>Youtube</a:t>
            </a:r>
            <a:r>
              <a:rPr lang="en-GB" dirty="0" smtClean="0">
                <a:solidFill>
                  <a:schemeClr val="tx1"/>
                </a:solidFill>
              </a:rPr>
              <a:t> clip: Famous Failures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Take notes as to which famous people failed in these different ways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do you think is the message of this clip?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" t="16851" r="69917" b="39839"/>
          <a:stretch/>
        </p:blipFill>
        <p:spPr bwMode="auto">
          <a:xfrm>
            <a:off x="5183560" y="3717032"/>
            <a:ext cx="3744416" cy="207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85136" y="6211669"/>
            <a:ext cx="601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https://www.youtube.com/watch?v=zLYECIjmnQs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8" t="22019" r="13737" b="38991"/>
          <a:stretch/>
        </p:blipFill>
        <p:spPr bwMode="auto">
          <a:xfrm>
            <a:off x="5435588" y="1484784"/>
            <a:ext cx="3240360" cy="214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576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Turning Failure into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DO: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Analyse what went wrong &amp; try to improve for next time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Work harder / practice harder next time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Use positive self-talk to keep you motivated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DON’T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Keep </a:t>
            </a:r>
            <a:r>
              <a:rPr lang="en-GB" dirty="0">
                <a:solidFill>
                  <a:schemeClr val="tx1"/>
                </a:solidFill>
              </a:rPr>
              <a:t>on giving yourself a hard </a:t>
            </a:r>
            <a:r>
              <a:rPr lang="en-GB" dirty="0" smtClean="0">
                <a:solidFill>
                  <a:schemeClr val="tx1"/>
                </a:solidFill>
              </a:rPr>
              <a:t>time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Give up without trying something different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Blame other people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208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Motivational Speaker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8896" cy="478112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Select one of the 4 student case studies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Prepare a short motivational speech for that student: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Be sympathetic to their feelings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 reference to a ‘famous failure’ from the earlier part of the lesson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Some advice on how to handle disappointment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2120" y="1600200"/>
            <a:ext cx="303468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4000" dirty="0" smtClean="0">
                <a:solidFill>
                  <a:schemeClr val="tx1"/>
                </a:solidFill>
              </a:rPr>
              <a:t>FAIL = </a:t>
            </a:r>
          </a:p>
          <a:p>
            <a:pPr marL="0" indent="0">
              <a:buNone/>
            </a:pPr>
            <a:endParaRPr lang="en-GB" sz="4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tx1"/>
                </a:solidFill>
              </a:rPr>
              <a:t>F </a:t>
            </a:r>
            <a:r>
              <a:rPr lang="en-GB" sz="4000" dirty="0" err="1" smtClean="0">
                <a:solidFill>
                  <a:schemeClr val="tx1"/>
                </a:solidFill>
              </a:rPr>
              <a:t>irst</a:t>
            </a:r>
            <a:endParaRPr lang="en-GB" sz="4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tx1"/>
                </a:solidFill>
              </a:rPr>
              <a:t>A </a:t>
            </a:r>
            <a:r>
              <a:rPr lang="en-GB" sz="4000" dirty="0" err="1" smtClean="0">
                <a:solidFill>
                  <a:schemeClr val="tx1"/>
                </a:solidFill>
              </a:rPr>
              <a:t>ttempt</a:t>
            </a:r>
            <a:endParaRPr lang="en-GB" sz="4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tx1"/>
                </a:solidFill>
              </a:rPr>
              <a:t>I n </a:t>
            </a:r>
          </a:p>
          <a:p>
            <a:pPr marL="0" indent="0">
              <a:buNone/>
            </a:pPr>
            <a:r>
              <a:rPr lang="en-GB" sz="4000" dirty="0" smtClean="0">
                <a:solidFill>
                  <a:schemeClr val="tx1"/>
                </a:solidFill>
              </a:rPr>
              <a:t>L earning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3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Listen to the motivational speakers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132856"/>
            <a:ext cx="8208912" cy="406531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Identify www / </a:t>
            </a:r>
            <a:r>
              <a:rPr lang="en-GB" dirty="0" err="1" smtClean="0">
                <a:solidFill>
                  <a:schemeClr val="tx1"/>
                </a:solidFill>
              </a:rPr>
              <a:t>ebi</a:t>
            </a: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How can you apply today’s lesson to your own life?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57923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75</TotalTime>
  <Words>198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How many words can  you think of which mean failure e.g. loser?    N.B. Slang is OK but not swearwords</vt:lpstr>
      <vt:lpstr>Resilience:  Coping with failure</vt:lpstr>
      <vt:lpstr>Famous Failures: Were they really?  </vt:lpstr>
      <vt:lpstr>Turning Failure into Success</vt:lpstr>
      <vt:lpstr>Motivational Speaker </vt:lpstr>
      <vt:lpstr>Listen to the motivational speakers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many words can  you think of which mean failure e.g. loser?    N.B. Slang is OK but not swearwords</dc:title>
  <dc:creator>Ms K. Mitchell</dc:creator>
  <cp:lastModifiedBy>Ms J. Dimes</cp:lastModifiedBy>
  <cp:revision>6</cp:revision>
  <dcterms:created xsi:type="dcterms:W3CDTF">2017-07-03T11:48:30Z</dcterms:created>
  <dcterms:modified xsi:type="dcterms:W3CDTF">2017-12-01T12:00:09Z</dcterms:modified>
</cp:coreProperties>
</file>